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1959F-1A0F-4F86-9A8D-7DCE9A22D714}" v="3" dt="2022-05-06T10:36:0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2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seonbhin" userId="95613d0c-b854-4a91-8aed-9fa6e1f91592" providerId="ADAL" clId="{0EB1959F-1A0F-4F86-9A8D-7DCE9A22D714}"/>
    <pc:docChg chg="undo custSel delSld modSld">
      <pc:chgData name="Kimseonbhin" userId="95613d0c-b854-4a91-8aed-9fa6e1f91592" providerId="ADAL" clId="{0EB1959F-1A0F-4F86-9A8D-7DCE9A22D714}" dt="2022-05-06T10:38:26.709" v="159" actId="20577"/>
      <pc:docMkLst>
        <pc:docMk/>
      </pc:docMkLst>
      <pc:sldChg chg="del">
        <pc:chgData name="Kimseonbhin" userId="95613d0c-b854-4a91-8aed-9fa6e1f91592" providerId="ADAL" clId="{0EB1959F-1A0F-4F86-9A8D-7DCE9A22D714}" dt="2022-05-06T10:37:00.196" v="128" actId="47"/>
        <pc:sldMkLst>
          <pc:docMk/>
          <pc:sldMk cId="612776008" sldId="256"/>
        </pc:sldMkLst>
      </pc:sldChg>
      <pc:sldChg chg="addSp delSp modSp mod">
        <pc:chgData name="Kimseonbhin" userId="95613d0c-b854-4a91-8aed-9fa6e1f91592" providerId="ADAL" clId="{0EB1959F-1A0F-4F86-9A8D-7DCE9A22D714}" dt="2022-05-06T10:38:26.709" v="159" actId="20577"/>
        <pc:sldMkLst>
          <pc:docMk/>
          <pc:sldMk cId="877246850" sldId="257"/>
        </pc:sldMkLst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7" creationId="{9245ED38-B6B0-43A6-AB32-70D09A006252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15" creationId="{67AF9746-507A-41CA-9699-258AFA9E14EF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16" creationId="{78804AEB-DE2E-4187-B645-DEF20CC73A9A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17" creationId="{23191688-E0D2-4CD9-A044-757DC399FC84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19" creationId="{C5A4AA7D-E12E-4260-90BA-96CD947D6B8F}"/>
          </ac:spMkLst>
        </pc:spChg>
        <pc:spChg chg="mod">
          <ac:chgData name="Kimseonbhin" userId="95613d0c-b854-4a91-8aed-9fa6e1f91592" providerId="ADAL" clId="{0EB1959F-1A0F-4F86-9A8D-7DCE9A22D714}" dt="2022-05-06T10:36:45.546" v="124" actId="1076"/>
          <ac:spMkLst>
            <pc:docMk/>
            <pc:sldMk cId="877246850" sldId="257"/>
            <ac:spMk id="20" creationId="{347C7C48-85B6-4AE4-AC2E-ACE5AC69FC18}"/>
          </ac:spMkLst>
        </pc:spChg>
        <pc:spChg chg="add del">
          <ac:chgData name="Kimseonbhin" userId="95613d0c-b854-4a91-8aed-9fa6e1f91592" providerId="ADAL" clId="{0EB1959F-1A0F-4F86-9A8D-7DCE9A22D714}" dt="2022-05-06T10:35:21.661" v="87" actId="22"/>
          <ac:spMkLst>
            <pc:docMk/>
            <pc:sldMk cId="877246850" sldId="257"/>
            <ac:spMk id="21" creationId="{DAF40060-C8EA-4CB4-8999-E73ACF2708AB}"/>
          </ac:spMkLst>
        </pc:spChg>
        <pc:spChg chg="add mod">
          <ac:chgData name="Kimseonbhin" userId="95613d0c-b854-4a91-8aed-9fa6e1f91592" providerId="ADAL" clId="{0EB1959F-1A0F-4F86-9A8D-7DCE9A22D714}" dt="2022-05-06T10:35:58.089" v="116" actId="20577"/>
          <ac:spMkLst>
            <pc:docMk/>
            <pc:sldMk cId="877246850" sldId="257"/>
            <ac:spMk id="23" creationId="{54A56568-1A48-4998-9713-4FCBAB316873}"/>
          </ac:spMkLst>
        </pc:spChg>
        <pc:spChg chg="add mod">
          <ac:chgData name="Kimseonbhin" userId="95613d0c-b854-4a91-8aed-9fa6e1f91592" providerId="ADAL" clId="{0EB1959F-1A0F-4F86-9A8D-7DCE9A22D714}" dt="2022-05-06T10:36:16.806" v="119" actId="1076"/>
          <ac:spMkLst>
            <pc:docMk/>
            <pc:sldMk cId="877246850" sldId="257"/>
            <ac:spMk id="24" creationId="{2AB18ADA-C821-4061-A17B-8CD44A43A4C6}"/>
          </ac:spMkLst>
        </pc:spChg>
        <pc:spChg chg="mod">
          <ac:chgData name="Kimseonbhin" userId="95613d0c-b854-4a91-8aed-9fa6e1f91592" providerId="ADAL" clId="{0EB1959F-1A0F-4F86-9A8D-7DCE9A22D714}" dt="2022-05-06T10:36:49.609" v="127" actId="20577"/>
          <ac:spMkLst>
            <pc:docMk/>
            <pc:sldMk cId="877246850" sldId="257"/>
            <ac:spMk id="25" creationId="{03A1326F-4CD5-4A05-8F97-C236C8E1F484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47" creationId="{A71DD86B-784A-4807-8646-49A3BF0BD376}"/>
          </ac:spMkLst>
        </pc:spChg>
        <pc:spChg chg="mod">
          <ac:chgData name="Kimseonbhin" userId="95613d0c-b854-4a91-8aed-9fa6e1f91592" providerId="ADAL" clId="{0EB1959F-1A0F-4F86-9A8D-7DCE9A22D714}" dt="2022-05-06T10:38:26.709" v="159" actId="20577"/>
          <ac:spMkLst>
            <pc:docMk/>
            <pc:sldMk cId="877246850" sldId="257"/>
            <ac:spMk id="48" creationId="{D759227A-D5C2-4868-AC9B-352718D24C26}"/>
          </ac:spMkLst>
        </pc:spChg>
        <pc:spChg chg="mod">
          <ac:chgData name="Kimseonbhin" userId="95613d0c-b854-4a91-8aed-9fa6e1f91592" providerId="ADAL" clId="{0EB1959F-1A0F-4F86-9A8D-7DCE9A22D714}" dt="2022-05-06T10:36:40.743" v="123" actId="1076"/>
          <ac:spMkLst>
            <pc:docMk/>
            <pc:sldMk cId="877246850" sldId="257"/>
            <ac:spMk id="49" creationId="{FAF3BB73-EEB4-4892-A9D0-90C186DDF208}"/>
          </ac:spMkLst>
        </pc:spChg>
        <pc:picChg chg="mod">
          <ac:chgData name="Kimseonbhin" userId="95613d0c-b854-4a91-8aed-9fa6e1f91592" providerId="ADAL" clId="{0EB1959F-1A0F-4F86-9A8D-7DCE9A22D714}" dt="2022-05-06T10:36:40.743" v="123" actId="1076"/>
          <ac:picMkLst>
            <pc:docMk/>
            <pc:sldMk cId="877246850" sldId="257"/>
            <ac:picMk id="3" creationId="{D1E8C598-DDEE-4700-B28A-D22B2E620BD7}"/>
          </ac:picMkLst>
        </pc:picChg>
        <pc:picChg chg="mod">
          <ac:chgData name="Kimseonbhin" userId="95613d0c-b854-4a91-8aed-9fa6e1f91592" providerId="ADAL" clId="{0EB1959F-1A0F-4F86-9A8D-7DCE9A22D714}" dt="2022-05-06T10:36:40.743" v="123" actId="1076"/>
          <ac:picMkLst>
            <pc:docMk/>
            <pc:sldMk cId="877246850" sldId="257"/>
            <ac:picMk id="5" creationId="{17965515-2F40-4F22-8FA7-B6550928D2EC}"/>
          </ac:picMkLst>
        </pc:picChg>
        <pc:picChg chg="mod">
          <ac:chgData name="Kimseonbhin" userId="95613d0c-b854-4a91-8aed-9fa6e1f91592" providerId="ADAL" clId="{0EB1959F-1A0F-4F86-9A8D-7DCE9A22D714}" dt="2022-05-06T10:36:40.743" v="123" actId="1076"/>
          <ac:picMkLst>
            <pc:docMk/>
            <pc:sldMk cId="877246850" sldId="257"/>
            <ac:picMk id="10" creationId="{8A1FE955-B10D-418A-82D1-068159F72829}"/>
          </ac:picMkLst>
        </pc:picChg>
        <pc:picChg chg="mod">
          <ac:chgData name="Kimseonbhin" userId="95613d0c-b854-4a91-8aed-9fa6e1f91592" providerId="ADAL" clId="{0EB1959F-1A0F-4F86-9A8D-7DCE9A22D714}" dt="2022-05-06T10:35:18.271" v="85" actId="1076"/>
          <ac:picMkLst>
            <pc:docMk/>
            <pc:sldMk cId="877246850" sldId="257"/>
            <ac:picMk id="14" creationId="{BF7ABAFD-3148-46FF-86A5-38A83A998C45}"/>
          </ac:picMkLst>
        </pc:picChg>
        <pc:picChg chg="mod">
          <ac:chgData name="Kimseonbhin" userId="95613d0c-b854-4a91-8aed-9fa6e1f91592" providerId="ADAL" clId="{0EB1959F-1A0F-4F86-9A8D-7DCE9A22D714}" dt="2022-05-06T10:36:40.743" v="123" actId="1076"/>
          <ac:picMkLst>
            <pc:docMk/>
            <pc:sldMk cId="877246850" sldId="257"/>
            <ac:picMk id="18" creationId="{710955F4-61FA-4BF1-98CB-57D2DFFE6EAF}"/>
          </ac:picMkLst>
        </pc:picChg>
        <pc:picChg chg="mod">
          <ac:chgData name="Kimseonbhin" userId="95613d0c-b854-4a91-8aed-9fa6e1f91592" providerId="ADAL" clId="{0EB1959F-1A0F-4F86-9A8D-7DCE9A22D714}" dt="2022-05-06T10:35:11.917" v="83" actId="1076"/>
          <ac:picMkLst>
            <pc:docMk/>
            <pc:sldMk cId="877246850" sldId="257"/>
            <ac:picMk id="22" creationId="{F4B0B637-D016-4F39-9D28-A5B02A832A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946400" y="3907394"/>
            <a:ext cx="24841200" cy="165608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양자 내성 암호 연산을 위한 하드웨어 가속기 구현</a:t>
            </a:r>
          </a:p>
        </p:txBody>
      </p:sp>
      <p:sp>
        <p:nvSpPr>
          <p:cNvPr id="47" name="사각형: 둥근 대각선 방향 모서리 46">
            <a:extLst>
              <a:ext uri="{FF2B5EF4-FFF2-40B4-BE49-F238E27FC236}">
                <a16:creationId xmlns:a16="http://schemas.microsoft.com/office/drawing/2014/main" id="{A71DD86B-784A-4807-8646-49A3BF0BD376}"/>
              </a:ext>
            </a:extLst>
          </p:cNvPr>
          <p:cNvSpPr/>
          <p:nvPr/>
        </p:nvSpPr>
        <p:spPr>
          <a:xfrm>
            <a:off x="1411015" y="7069652"/>
            <a:ext cx="5473700" cy="1214120"/>
          </a:xfrm>
          <a:prstGeom prst="round2DiagRect">
            <a:avLst/>
          </a:prstGeom>
          <a:gradFill flip="none" rotWithShape="1">
            <a:gsLst>
              <a:gs pos="0">
                <a:srgbClr val="AED369"/>
              </a:gs>
              <a:gs pos="100000">
                <a:schemeClr val="accent6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59227A-D5C2-4868-AC9B-352718D24C26}"/>
              </a:ext>
            </a:extLst>
          </p:cNvPr>
          <p:cNvSpPr txBox="1"/>
          <p:nvPr/>
        </p:nvSpPr>
        <p:spPr>
          <a:xfrm>
            <a:off x="2773680" y="5095776"/>
            <a:ext cx="24719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Chang </a:t>
            </a:r>
            <a:r>
              <a:rPr lang="en-US" altLang="ko-KR" sz="400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Rim Choi, </a:t>
            </a:r>
            <a:r>
              <a:rPr lang="en-US" altLang="ko-KR" sz="40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Seon</a:t>
            </a:r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40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Bhin</a:t>
            </a:r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Kim and Dong </a:t>
            </a:r>
            <a:r>
              <a:rPr lang="en-US" altLang="ko-KR" sz="40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Kyue</a:t>
            </a:r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Kim</a:t>
            </a:r>
          </a:p>
          <a:p>
            <a:pPr algn="ctr"/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Department of Electronic Engineering, </a:t>
            </a:r>
            <a:r>
              <a:rPr lang="en-US" altLang="ko-KR" sz="40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Hanyang</a:t>
            </a:r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University,</a:t>
            </a:r>
            <a:b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</a:br>
            <a:r>
              <a:rPr lang="en-US" altLang="ko-KR" sz="4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Seoul 133-710, Korea</a:t>
            </a:r>
            <a:endParaRPr lang="ko-KR" altLang="en-US" sz="4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F3BB73-EEB4-4892-A9D0-90C186DDF208}"/>
              </a:ext>
            </a:extLst>
          </p:cNvPr>
          <p:cNvSpPr txBox="1"/>
          <p:nvPr/>
        </p:nvSpPr>
        <p:spPr>
          <a:xfrm>
            <a:off x="1883886" y="8530434"/>
            <a:ext cx="2650744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144000" algn="just">
              <a:buFont typeface="Arial" panose="020B0604020202020204" pitchFamily="34" charset="0"/>
              <a:buChar char="•"/>
            </a:pPr>
            <a:r>
              <a:rPr lang="ko-KR" altLang="en-US" sz="4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연구 배경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양자 컴퓨터가 등장하면서 기존의 암호체계가 무너질 것으로 예상됨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미국의 국립 표준 기술 연구소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(NIST)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에서  </a:t>
            </a:r>
            <a:r>
              <a:rPr lang="ko-KR" altLang="en-US" sz="44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양자내성암호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(PQC)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공모를 진행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PQC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암호 중 하나인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NTRU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를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HW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로 구현하여 칩 상용화 가능성 파악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공개키 시스템이 비공개키 시스템보다 느린 점을 감안하여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배속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2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배속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4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배속 모듈을 구현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</a:t>
            </a:r>
            <a:b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</a:b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  효율성 분석</a:t>
            </a:r>
          </a:p>
          <a:p>
            <a:pPr marL="288000" indent="-144000" algn="just">
              <a:buFont typeface="Arial" panose="020B0604020202020204" pitchFamily="34" charset="0"/>
              <a:buChar char="•"/>
            </a:pPr>
            <a:r>
              <a:rPr lang="ko-KR" altLang="en-US" sz="4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en-US" altLang="ko-KR" sz="48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NTRU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573750" lvl="1" indent="-285750" algn="just">
              <a:buFont typeface="나눔스퀘어OTF" panose="020B0600000101010101" pitchFamily="34" charset="-127"/>
              <a:buChar char="―"/>
            </a:pP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격자 문제를 기반으로 하는 공개키 암호체계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573750" lvl="1" indent="-28575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RSA, ECC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등과 비교하여 동일한 안정성을 제공하며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이산로그 문제나 소인수 분해 문제에 기반을 두</a:t>
            </a:r>
            <a:b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</a:b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 않고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CVP(Closest Vector Problem)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 기반하여 양자 컴퓨팅 공격에 내성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573750" lvl="1" indent="-28575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7" name="사각형: 둥근 대각선 방향 모서리 6">
            <a:extLst>
              <a:ext uri="{FF2B5EF4-FFF2-40B4-BE49-F238E27FC236}">
                <a16:creationId xmlns:a16="http://schemas.microsoft.com/office/drawing/2014/main" id="{9245ED38-B6B0-43A6-AB32-70D09A006252}"/>
              </a:ext>
            </a:extLst>
          </p:cNvPr>
          <p:cNvSpPr/>
          <p:nvPr/>
        </p:nvSpPr>
        <p:spPr>
          <a:xfrm>
            <a:off x="938143" y="15537505"/>
            <a:ext cx="8638385" cy="1214120"/>
          </a:xfrm>
          <a:prstGeom prst="round2DiagRect">
            <a:avLst/>
          </a:prstGeom>
          <a:gradFill flip="none" rotWithShape="1">
            <a:gsLst>
              <a:gs pos="0">
                <a:srgbClr val="AED369"/>
              </a:gs>
              <a:gs pos="100000">
                <a:schemeClr val="accent6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Implementation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E8C598-DDEE-4700-B28A-D22B2E620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32" y="24939297"/>
            <a:ext cx="5985483" cy="56547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965515-2F40-4F22-8FA7-B6550928D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472" y="25031843"/>
            <a:ext cx="6562248" cy="54739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A1FE955-B10D-418A-82D1-068159F72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8632" y="24901892"/>
            <a:ext cx="6562248" cy="55633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AF9746-507A-41CA-9699-258AFA9E14EF}"/>
              </a:ext>
            </a:extLst>
          </p:cNvPr>
          <p:cNvSpPr txBox="1"/>
          <p:nvPr/>
        </p:nvSpPr>
        <p:spPr>
          <a:xfrm>
            <a:off x="988478" y="30395016"/>
            <a:ext cx="529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804AEB-DE2E-4187-B645-DEF20CC73A9A}"/>
              </a:ext>
            </a:extLst>
          </p:cNvPr>
          <p:cNvSpPr txBox="1"/>
          <p:nvPr/>
        </p:nvSpPr>
        <p:spPr>
          <a:xfrm>
            <a:off x="7726893" y="30465251"/>
            <a:ext cx="529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91688-E0D2-4CD9-A044-757DC399FC84}"/>
              </a:ext>
            </a:extLst>
          </p:cNvPr>
          <p:cNvSpPr txBox="1"/>
          <p:nvPr/>
        </p:nvSpPr>
        <p:spPr>
          <a:xfrm>
            <a:off x="15034783" y="30491290"/>
            <a:ext cx="599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X4</a:t>
            </a:r>
          </a:p>
        </p:txBody>
      </p: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710955F4-61FA-4BF1-98CB-57D2DFFE6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5"/>
          <a:stretch/>
        </p:blipFill>
        <p:spPr>
          <a:xfrm>
            <a:off x="5638703" y="17990949"/>
            <a:ext cx="18052063" cy="4415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A4AA7D-E12E-4260-90BA-96CD947D6B8F}"/>
              </a:ext>
            </a:extLst>
          </p:cNvPr>
          <p:cNvSpPr txBox="1"/>
          <p:nvPr/>
        </p:nvSpPr>
        <p:spPr>
          <a:xfrm>
            <a:off x="1411015" y="16984499"/>
            <a:ext cx="2650744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indent="-144000" algn="just">
              <a:buFont typeface="Arial" panose="020B0604020202020204" pitchFamily="34" charset="0"/>
              <a:buChar char="•"/>
            </a:pPr>
            <a:r>
              <a:rPr lang="en-US" altLang="ko-KR" sz="4800" dirty="0">
                <a:ea typeface="나눔스퀘어OTF" panose="020B0600000101010101" pitchFamily="34" charset="-127"/>
              </a:rPr>
              <a:t>NTRU</a:t>
            </a:r>
            <a:r>
              <a:rPr lang="ko-KR" altLang="en-US" sz="4800" dirty="0">
                <a:ea typeface="나눔스퀘어OTF" panose="020B0600000101010101" pitchFamily="34" charset="-127"/>
              </a:rPr>
              <a:t> 알고리즘</a:t>
            </a:r>
            <a:endParaRPr lang="en-US" altLang="ko-KR" sz="4800" dirty="0">
              <a:ea typeface="나눔스퀘어OTF" panose="020B0600000101010101" pitchFamily="34" charset="-127"/>
            </a:endParaRPr>
          </a:p>
          <a:p>
            <a:pPr marL="288000" lvl="1" algn="just"/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NTRU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에서 가장 큰 연산이자 반복 수행되는 연산은 두 다항식 사이의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convolution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연산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1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회의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convolution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연산은 병렬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HW </a:t>
            </a:r>
            <a:r>
              <a:rPr lang="ko-KR" altLang="en-US" sz="44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연산기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구현 시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821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차 다항식의 경우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821 cycle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소요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convolution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연산을 더 고속으로 연산하는 연산기를 설계하여 성능 향상</a:t>
            </a: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144000" algn="just"/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0" name="사각형: 둥근 대각선 방향 모서리 19">
            <a:extLst>
              <a:ext uri="{FF2B5EF4-FFF2-40B4-BE49-F238E27FC236}">
                <a16:creationId xmlns:a16="http://schemas.microsoft.com/office/drawing/2014/main" id="{347C7C48-85B6-4AE4-AC2E-ACE5AC69FC18}"/>
              </a:ext>
            </a:extLst>
          </p:cNvPr>
          <p:cNvSpPr/>
          <p:nvPr/>
        </p:nvSpPr>
        <p:spPr>
          <a:xfrm>
            <a:off x="899232" y="31215755"/>
            <a:ext cx="8638385" cy="1214120"/>
          </a:xfrm>
          <a:prstGeom prst="round2DiagRect">
            <a:avLst/>
          </a:prstGeom>
          <a:gradFill flip="none" rotWithShape="1">
            <a:gsLst>
              <a:gs pos="0">
                <a:srgbClr val="AED369"/>
              </a:gs>
              <a:gs pos="100000">
                <a:schemeClr val="accent6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Result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Discussion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F7ABAFD-3148-46FF-86A5-38A83A998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8181" y="35058687"/>
            <a:ext cx="8067226" cy="38551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A1326F-4CD5-4A05-8F97-C236C8E1F484}"/>
              </a:ext>
            </a:extLst>
          </p:cNvPr>
          <p:cNvSpPr txBox="1"/>
          <p:nvPr/>
        </p:nvSpPr>
        <p:spPr>
          <a:xfrm>
            <a:off x="1781063" y="32723979"/>
            <a:ext cx="26507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아래 결과를 통해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Convolution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모듈의 성능 향상에 따라 연산 시간도 감소한 것을 볼 수 있음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Convolution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4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 빨라질 때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전체 연산시간도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4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 빨라지며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면적은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배 증가한 것을 볼 수 있음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고속의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NTRU 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연산기가 필요할 때 아래의 결과를 참고하면 설계에 도움이 될 것으로 기대</a:t>
            </a:r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4B0B637-D016-4F39-9D28-A5B02A832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4826" y="35041852"/>
            <a:ext cx="11871193" cy="3825544"/>
          </a:xfrm>
          <a:prstGeom prst="rect">
            <a:avLst/>
          </a:prstGeom>
        </p:spPr>
      </p:pic>
      <p:sp>
        <p:nvSpPr>
          <p:cNvPr id="23" name="사각형: 둥근 대각선 방향 모서리 22">
            <a:extLst>
              <a:ext uri="{FF2B5EF4-FFF2-40B4-BE49-F238E27FC236}">
                <a16:creationId xmlns:a16="http://schemas.microsoft.com/office/drawing/2014/main" id="{54A56568-1A48-4998-9713-4FCBAB316873}"/>
              </a:ext>
            </a:extLst>
          </p:cNvPr>
          <p:cNvSpPr/>
          <p:nvPr/>
        </p:nvSpPr>
        <p:spPr>
          <a:xfrm>
            <a:off x="375633" y="39015627"/>
            <a:ext cx="8638385" cy="1214120"/>
          </a:xfrm>
          <a:prstGeom prst="round2DiagRect">
            <a:avLst/>
          </a:prstGeom>
          <a:gradFill flip="none" rotWithShape="1">
            <a:gsLst>
              <a:gs pos="0">
                <a:srgbClr val="AED369"/>
              </a:gs>
              <a:gs pos="100000">
                <a:schemeClr val="accent6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Acknowledgement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B18ADA-C821-4061-A17B-8CD44A43A4C6}"/>
              </a:ext>
            </a:extLst>
          </p:cNvPr>
          <p:cNvSpPr txBox="1"/>
          <p:nvPr/>
        </p:nvSpPr>
        <p:spPr>
          <a:xfrm>
            <a:off x="1396569" y="40281045"/>
            <a:ext cx="2650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lvl="1" indent="-144000" algn="just">
              <a:buFont typeface="나눔스퀘어OTF" panose="020B0600000101010101" pitchFamily="34" charset="-127"/>
              <a:buChar char="―"/>
            </a:pP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본 연구는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IDEC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에서 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MPW</a:t>
            </a:r>
            <a:r>
              <a:rPr lang="ko-KR" altLang="en-US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를 지원받아 수행하였습니다</a:t>
            </a:r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288000" lvl="1" algn="just"/>
            <a:endParaRPr lang="en-US" altLang="ko-KR" sz="4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90D151-86AF-4356-96C4-2C0DF3B0D4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26087" y="24802648"/>
            <a:ext cx="5592368" cy="55923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4FEE83-555D-4747-AC7C-E0025365BE36}"/>
              </a:ext>
            </a:extLst>
          </p:cNvPr>
          <p:cNvSpPr txBox="1"/>
          <p:nvPr/>
        </p:nvSpPr>
        <p:spPr>
          <a:xfrm>
            <a:off x="23920390" y="26419038"/>
            <a:ext cx="162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b="1">
                <a:solidFill>
                  <a:srgbClr val="FFFF0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X4</a:t>
            </a:r>
            <a:endParaRPr lang="en-US" altLang="ko-KR" sz="4400" b="1" dirty="0">
              <a:solidFill>
                <a:srgbClr val="FFFF00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747F94-89F0-495C-B277-80442F4691AA}"/>
              </a:ext>
            </a:extLst>
          </p:cNvPr>
          <p:cNvSpPr txBox="1"/>
          <p:nvPr/>
        </p:nvSpPr>
        <p:spPr>
          <a:xfrm>
            <a:off x="25387743" y="28799918"/>
            <a:ext cx="162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b="1" dirty="0">
                <a:solidFill>
                  <a:srgbClr val="FFFF0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EC96F-2A89-4530-BEE6-5D38C25E4002}"/>
              </a:ext>
            </a:extLst>
          </p:cNvPr>
          <p:cNvSpPr txBox="1"/>
          <p:nvPr/>
        </p:nvSpPr>
        <p:spPr>
          <a:xfrm>
            <a:off x="22587257" y="28787909"/>
            <a:ext cx="162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b="1" dirty="0">
                <a:solidFill>
                  <a:srgbClr val="FFFF0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X1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23673D-F54E-44BD-8E76-DAABA342CEFB}"/>
              </a:ext>
            </a:extLst>
          </p:cNvPr>
          <p:cNvSpPr txBox="1"/>
          <p:nvPr/>
        </p:nvSpPr>
        <p:spPr>
          <a:xfrm>
            <a:off x="21904282" y="30413010"/>
            <a:ext cx="599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algn="ctr"/>
            <a:r>
              <a:rPr lang="en-US" altLang="ko-KR" sz="4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87724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256</Words>
  <Application>Microsoft Office PowerPoint</Application>
  <PresentationFormat>사용자 지정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나눔스퀘어OTF</vt:lpstr>
      <vt:lpstr>나눔스퀘어OTF Bold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Kimseonbhin</cp:lastModifiedBy>
  <cp:revision>48</cp:revision>
  <dcterms:created xsi:type="dcterms:W3CDTF">2018-03-08T06:02:33Z</dcterms:created>
  <dcterms:modified xsi:type="dcterms:W3CDTF">2022-06-15T07:34:24Z</dcterms:modified>
</cp:coreProperties>
</file>